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41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1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87149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45653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16527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6672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06670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7544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0584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622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10603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06152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64037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EBE91-C13F-5847-9670-99EE6EC5DCBD}" type="datetimeFigureOut">
              <a:rPr kumimoji="1" lang="zh-TW" altLang="en-US" smtClean="0"/>
              <a:t>2022/6/6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45090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D5AB1F82-B042-763E-8F70-5F75A187E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6A8734B-76CB-9639-E6AB-086E333EB11E}"/>
              </a:ext>
            </a:extLst>
          </p:cNvPr>
          <p:cNvSpPr/>
          <p:nvPr/>
        </p:nvSpPr>
        <p:spPr>
          <a:xfrm>
            <a:off x="-1" y="0"/>
            <a:ext cx="5078628" cy="6858000"/>
          </a:xfrm>
          <a:prstGeom prst="rect">
            <a:avLst/>
          </a:prstGeom>
          <a:gradFill flip="none" rotWithShape="1">
            <a:gsLst>
              <a:gs pos="60000">
                <a:srgbClr val="FFFFFF">
                  <a:alpha val="40000"/>
                </a:srgbClr>
              </a:gs>
              <a:gs pos="0">
                <a:srgbClr val="FFFFFF">
                  <a:alpha val="7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722E1C5-8F70-6110-A789-9853F39A654D}"/>
              </a:ext>
            </a:extLst>
          </p:cNvPr>
          <p:cNvSpPr txBox="1"/>
          <p:nvPr/>
        </p:nvSpPr>
        <p:spPr>
          <a:xfrm>
            <a:off x="3949432" y="6457890"/>
            <a:ext cx="4503906" cy="40011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TW" sz="2000" dirty="0">
                <a:solidFill>
                  <a:schemeClr val="bg1"/>
                </a:solidFill>
                <a:latin typeface="STHupo" panose="02010800040101010101" pitchFamily="2" charset="-122"/>
                <a:ea typeface="STHupo" panose="02010800040101010101" pitchFamily="2" charset="-122"/>
                <a:cs typeface="Calibri" panose="020F0502020204030204" pitchFamily="34" charset="0"/>
              </a:rPr>
              <a:t>Rhode Island,</a:t>
            </a:r>
            <a:r>
              <a:rPr kumimoji="1" lang="zh-TW" altLang="en-US" sz="2000" dirty="0">
                <a:solidFill>
                  <a:schemeClr val="bg1"/>
                </a:solidFill>
                <a:latin typeface="STHupo" panose="02010800040101010101" pitchFamily="2" charset="-122"/>
                <a:ea typeface="STHupo" panose="0201080004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TW" sz="2000" dirty="0">
                <a:solidFill>
                  <a:schemeClr val="bg1"/>
                </a:solidFill>
                <a:latin typeface="STHupo" panose="02010800040101010101" pitchFamily="2" charset="-122"/>
                <a:ea typeface="STHupo" panose="02010800040101010101" pitchFamily="2" charset="-122"/>
                <a:cs typeface="Calibri" panose="020F0502020204030204" pitchFamily="34" charset="0"/>
              </a:rPr>
              <a:t>USA</a:t>
            </a:r>
            <a:endParaRPr kumimoji="1" lang="zh-TW" altLang="en-US" sz="2000" dirty="0">
              <a:solidFill>
                <a:schemeClr val="bg1"/>
              </a:solidFill>
              <a:latin typeface="STHupo" panose="02010800040101010101" pitchFamily="2" charset="-122"/>
              <a:ea typeface="STHupo" panose="02010800040101010101" pitchFamily="2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062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</TotalTime>
  <Words>4</Words>
  <Application>Microsoft Macintosh PowerPoint</Application>
  <PresentationFormat>如螢幕大小 (4:3)</PresentationFormat>
  <Paragraphs>1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STHupo</vt:lpstr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吳俊峰</dc:creator>
  <cp:lastModifiedBy>吳俊峰</cp:lastModifiedBy>
  <cp:revision>9</cp:revision>
  <dcterms:created xsi:type="dcterms:W3CDTF">2022-06-06T02:31:29Z</dcterms:created>
  <dcterms:modified xsi:type="dcterms:W3CDTF">2022-06-07T02:31:07Z</dcterms:modified>
</cp:coreProperties>
</file>

<file path=docProps/thumbnail.jpeg>
</file>